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4"/>
  </p:notesMasterIdLst>
  <p:sldIdLst>
    <p:sldId id="256" r:id="rId3"/>
    <p:sldId id="312" r:id="rId4"/>
    <p:sldId id="313" r:id="rId5"/>
    <p:sldId id="316" r:id="rId6"/>
    <p:sldId id="314" r:id="rId7"/>
    <p:sldId id="317" r:id="rId8"/>
    <p:sldId id="320" r:id="rId9"/>
    <p:sldId id="321" r:id="rId10"/>
    <p:sldId id="318" r:id="rId11"/>
    <p:sldId id="322" r:id="rId12"/>
    <p:sldId id="324" r:id="rId13"/>
    <p:sldId id="319" r:id="rId14"/>
    <p:sldId id="323" r:id="rId15"/>
    <p:sldId id="325" r:id="rId16"/>
    <p:sldId id="326" r:id="rId17"/>
    <p:sldId id="327" r:id="rId18"/>
    <p:sldId id="328" r:id="rId19"/>
    <p:sldId id="315" r:id="rId20"/>
    <p:sldId id="330" r:id="rId21"/>
    <p:sldId id="331" r:id="rId22"/>
    <p:sldId id="329" r:id="rId23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5362A5"/>
    <a:srgbClr val="69C6E1"/>
    <a:srgbClr val="455289"/>
    <a:srgbClr val="9AD9EB"/>
    <a:srgbClr val="41BBD9"/>
    <a:srgbClr val="F6F6F6"/>
    <a:srgbClr val="E8E8E8"/>
    <a:srgbClr val="223178"/>
    <a:srgbClr val="324C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18.gif>
</file>

<file path=ppt/media/image19.gif>
</file>

<file path=ppt/media/image2.png>
</file>

<file path=ppt/media/image20.gif>
</file>

<file path=ppt/media/image21.gif>
</file>

<file path=ppt/media/image22.gif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0DC91E-9E38-4E02-8BCA-F63EEC198F3E}" type="datetimeFigureOut">
              <a:rPr lang="zh-CN" altLang="en-US" smtClean="0"/>
              <a:t>2021/7/3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F2F4D7-2BD0-4281-AAF5-714A2780E6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2744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F2F4D7-2BD0-4281-AAF5-714A2780E6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8156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xiazai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D3F07-C582-4A20-9578-6F05DC92B8E4}" type="datetimeFigureOut">
              <a:rPr lang="zh-CN" altLang="en-US" smtClean="0"/>
              <a:t>2021/7/3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9EAF2-752D-4214-84C4-75EE1B0CF7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D3F07-C582-4A20-9578-6F05DC92B8E4}" type="datetimeFigureOut">
              <a:rPr lang="zh-CN" altLang="en-US" smtClean="0"/>
              <a:t>2021/7/3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9EAF2-752D-4214-84C4-75EE1B0CF7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D3F07-C582-4A20-9578-6F05DC92B8E4}" type="datetimeFigureOut">
              <a:rPr lang="zh-CN" altLang="en-US" smtClean="0"/>
              <a:t>2021/7/3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9EAF2-752D-4214-84C4-75EE1B0CF7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D3F07-C582-4A20-9578-6F05DC92B8E4}" type="datetimeFigureOut">
              <a:rPr lang="zh-CN" altLang="en-US" smtClean="0"/>
              <a:t>2021/7/3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9EAF2-752D-4214-84C4-75EE1B0CF7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2021/7/3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7725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2021/7/3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4520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8686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D3F07-C582-4A20-9578-6F05DC92B8E4}" type="datetimeFigureOut">
              <a:rPr lang="zh-CN" altLang="en-US" smtClean="0"/>
              <a:t>2021/7/3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9EAF2-752D-4214-84C4-75EE1B0CF7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D3F07-C582-4A20-9578-6F05DC92B8E4}" type="datetimeFigureOut">
              <a:rPr lang="zh-CN" altLang="en-US" smtClean="0"/>
              <a:t>2021/7/3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9EAF2-752D-4214-84C4-75EE1B0CF7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D3F07-C582-4A20-9578-6F05DC92B8E4}" type="datetimeFigureOut">
              <a:rPr lang="zh-CN" altLang="en-US" smtClean="0"/>
              <a:t>2021/7/3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9EAF2-752D-4214-84C4-75EE1B0CF7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D3F07-C582-4A20-9578-6F05DC92B8E4}" type="datetimeFigureOut">
              <a:rPr lang="zh-CN" altLang="en-US" smtClean="0"/>
              <a:t>2021/7/3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9EAF2-752D-4214-84C4-75EE1B0CF7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D3F07-C582-4A20-9578-6F05DC92B8E4}" type="datetimeFigureOut">
              <a:rPr lang="zh-CN" altLang="en-US" smtClean="0"/>
              <a:t>2021/7/3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9EAF2-752D-4214-84C4-75EE1B0CF7C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907704" y="6739570"/>
            <a:ext cx="1224136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下载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http://www.1ppt.com/xiazai/</a:t>
            </a:r>
          </a:p>
        </p:txBody>
      </p:sp>
    </p:spTree>
    <p:extLst>
      <p:ext uri="{BB962C8B-B14F-4D97-AF65-F5344CB8AC3E}">
        <p14:creationId xmlns:p14="http://schemas.microsoft.com/office/powerpoint/2010/main" val="2641222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D3F07-C582-4A20-9578-6F05DC92B8E4}" type="datetimeFigureOut">
              <a:rPr lang="zh-CN" altLang="en-US" smtClean="0"/>
              <a:t>2021/7/3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9EAF2-752D-4214-84C4-75EE1B0CF7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D3F07-C582-4A20-9578-6F05DC92B8E4}" type="datetimeFigureOut">
              <a:rPr lang="zh-CN" altLang="en-US" smtClean="0"/>
              <a:t>2021/7/3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9EAF2-752D-4214-84C4-75EE1B0CF7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D3F07-C582-4A20-9578-6F05DC92B8E4}" type="datetimeFigureOut">
              <a:rPr lang="zh-CN" altLang="en-US" smtClean="0"/>
              <a:t>2021/7/3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9EAF2-752D-4214-84C4-75EE1B0CF7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5D3F07-C582-4A20-9578-6F05DC92B8E4}" type="datetimeFigureOut">
              <a:rPr lang="zh-CN" altLang="en-US" smtClean="0"/>
              <a:t>2021/7/3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B9EAF2-752D-4214-84C4-75EE1B0CF7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0536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gif"/><Relationship Id="rId4" Type="http://schemas.openxmlformats.org/officeDocument/2006/relationships/image" Target="../media/image6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78D9937-31CF-4F79-821A-F5C26F4B0E39}"/>
              </a:ext>
            </a:extLst>
          </p:cNvPr>
          <p:cNvSpPr/>
          <p:nvPr/>
        </p:nvSpPr>
        <p:spPr>
          <a:xfrm>
            <a:off x="4441119" y="832658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天猫精灵</a:t>
            </a:r>
            <a:endParaRPr lang="zh-CN" alt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70A2AB8-CB0E-45DE-BDEE-247830BD88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449" y="2988465"/>
            <a:ext cx="1866877" cy="181030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C5AD6B1-411E-415F-9ABD-0E46CD098A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6482" y="1329970"/>
            <a:ext cx="3407130" cy="277618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7F615CDC-3330-4F7D-A126-F59D1D350A8A}"/>
              </a:ext>
            </a:extLst>
          </p:cNvPr>
          <p:cNvSpPr/>
          <p:nvPr/>
        </p:nvSpPr>
        <p:spPr>
          <a:xfrm>
            <a:off x="2935118" y="2354049"/>
            <a:ext cx="55210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2D </a:t>
            </a:r>
            <a:r>
              <a:rPr lang="zh-CN" alt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横版闯关游戏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fade thruBlk="1"/>
      </p:transition>
    </mc:Choice>
    <mc:Fallback xmlns="">
      <p:transition spd="slow">
        <p:fade thruBlk="1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9D5DDB-9666-4CC1-B58E-04D3F015F501}"/>
              </a:ext>
            </a:extLst>
          </p:cNvPr>
          <p:cNvSpPr/>
          <p:nvPr/>
        </p:nvSpPr>
        <p:spPr>
          <a:xfrm>
            <a:off x="349162" y="71877"/>
            <a:ext cx="203132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创新功能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ADA379-0DB6-4571-B2C6-5772C49048A8}"/>
              </a:ext>
            </a:extLst>
          </p:cNvPr>
          <p:cNvSpPr txBox="1"/>
          <p:nvPr/>
        </p:nvSpPr>
        <p:spPr>
          <a:xfrm>
            <a:off x="3080551" y="256543"/>
            <a:ext cx="26011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杀死敌人的陷阱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A31CD5D-AC1B-4D1F-ABD0-1A6F21CEE62A}"/>
              </a:ext>
            </a:extLst>
          </p:cNvPr>
          <p:cNvSpPr txBox="1"/>
          <p:nvPr/>
        </p:nvSpPr>
        <p:spPr>
          <a:xfrm>
            <a:off x="3080551" y="881522"/>
            <a:ext cx="76120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火焰枪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角色可以推动火焰枪，用火焰将可以无限攻击的敌人杀死，使得其无法使用攻击</a:t>
            </a:r>
            <a:endParaRPr lang="en-US" altLang="zh-CN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E6D653F-47A6-4B9D-80D6-BA98F45A30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508" y="2060499"/>
            <a:ext cx="5935647" cy="3312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63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9D5DDB-9666-4CC1-B58E-04D3F015F501}"/>
              </a:ext>
            </a:extLst>
          </p:cNvPr>
          <p:cNvSpPr/>
          <p:nvPr/>
        </p:nvSpPr>
        <p:spPr>
          <a:xfrm>
            <a:off x="349162" y="71877"/>
            <a:ext cx="203132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创新功能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ADA379-0DB6-4571-B2C6-5772C49048A8}"/>
              </a:ext>
            </a:extLst>
          </p:cNvPr>
          <p:cNvSpPr txBox="1"/>
          <p:nvPr/>
        </p:nvSpPr>
        <p:spPr>
          <a:xfrm>
            <a:off x="3080551" y="256543"/>
            <a:ext cx="26011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击杀敌人的陷阱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978223A-998F-4D07-A5A1-8A88F59423DB}"/>
              </a:ext>
            </a:extLst>
          </p:cNvPr>
          <p:cNvSpPr txBox="1"/>
          <p:nvPr/>
        </p:nvSpPr>
        <p:spPr>
          <a:xfrm>
            <a:off x="3080551" y="874471"/>
            <a:ext cx="76120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火焰道具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角色推下火苗灼烧草丛，使得怪物能穿过草丛，从而能吃到毒蘑菇而死亡</a:t>
            </a:r>
            <a:endParaRPr lang="en-US" altLang="zh-CN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7DADC6B-7FF3-4144-884A-BF948EAC54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464" y="1975961"/>
            <a:ext cx="6147324" cy="368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11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9D5DDB-9666-4CC1-B58E-04D3F015F501}"/>
              </a:ext>
            </a:extLst>
          </p:cNvPr>
          <p:cNvSpPr/>
          <p:nvPr/>
        </p:nvSpPr>
        <p:spPr>
          <a:xfrm>
            <a:off x="349162" y="71877"/>
            <a:ext cx="203132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创新功能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ADA379-0DB6-4571-B2C6-5772C49048A8}"/>
              </a:ext>
            </a:extLst>
          </p:cNvPr>
          <p:cNvSpPr txBox="1"/>
          <p:nvPr/>
        </p:nvSpPr>
        <p:spPr>
          <a:xfrm>
            <a:off x="3080551" y="256543"/>
            <a:ext cx="26011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击杀角色的陷阱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978223A-998F-4D07-A5A1-8A88F59423DB}"/>
              </a:ext>
            </a:extLst>
          </p:cNvPr>
          <p:cNvSpPr txBox="1"/>
          <p:nvPr/>
        </p:nvSpPr>
        <p:spPr>
          <a:xfrm>
            <a:off x="3080551" y="828633"/>
            <a:ext cx="76120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金轮磐石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可以移动的金轮，和检测角色位置而下落的磐石，角色碰到就死亡</a:t>
            </a:r>
            <a:endParaRPr lang="en-US" altLang="zh-CN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8693276-6F31-4E44-AD77-39B46321A0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298" y="1852197"/>
            <a:ext cx="5787179" cy="3564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209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9D5DDB-9666-4CC1-B58E-04D3F015F501}"/>
              </a:ext>
            </a:extLst>
          </p:cNvPr>
          <p:cNvSpPr/>
          <p:nvPr/>
        </p:nvSpPr>
        <p:spPr>
          <a:xfrm>
            <a:off x="349162" y="71877"/>
            <a:ext cx="203132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创新功能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ADA379-0DB6-4571-B2C6-5772C49048A8}"/>
              </a:ext>
            </a:extLst>
          </p:cNvPr>
          <p:cNvSpPr txBox="1"/>
          <p:nvPr/>
        </p:nvSpPr>
        <p:spPr>
          <a:xfrm>
            <a:off x="3080551" y="256543"/>
            <a:ext cx="26011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机关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978223A-998F-4D07-A5A1-8A88F59423DB}"/>
              </a:ext>
            </a:extLst>
          </p:cNvPr>
          <p:cNvSpPr txBox="1"/>
          <p:nvPr/>
        </p:nvSpPr>
        <p:spPr>
          <a:xfrm>
            <a:off x="3080551" y="874471"/>
            <a:ext cx="76120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机关升降梯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触发机关使得电梯上升，承载角色到达新地点</a:t>
            </a:r>
            <a:endParaRPr lang="en-US" altLang="zh-CN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62D66A9-F633-4C0F-9091-9545589BA0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659" y="1769398"/>
            <a:ext cx="5787179" cy="405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441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9D5DDB-9666-4CC1-B58E-04D3F015F501}"/>
              </a:ext>
            </a:extLst>
          </p:cNvPr>
          <p:cNvSpPr/>
          <p:nvPr/>
        </p:nvSpPr>
        <p:spPr>
          <a:xfrm>
            <a:off x="349162" y="71877"/>
            <a:ext cx="203132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创新功能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ADA379-0DB6-4571-B2C6-5772C49048A8}"/>
              </a:ext>
            </a:extLst>
          </p:cNvPr>
          <p:cNvSpPr txBox="1"/>
          <p:nvPr/>
        </p:nvSpPr>
        <p:spPr>
          <a:xfrm>
            <a:off x="3080551" y="256543"/>
            <a:ext cx="26011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机关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978223A-998F-4D07-A5A1-8A88F59423DB}"/>
              </a:ext>
            </a:extLst>
          </p:cNvPr>
          <p:cNvSpPr txBox="1"/>
          <p:nvPr/>
        </p:nvSpPr>
        <p:spPr>
          <a:xfrm>
            <a:off x="3080551" y="874471"/>
            <a:ext cx="76120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时钟</a:t>
            </a:r>
            <a:endParaRPr lang="en-US" altLang="zh-CN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触发时钟使得箱子下落，角色能够通过</a:t>
            </a:r>
            <a:endParaRPr lang="en-US" altLang="zh-CN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3E7793E-D84C-41B1-B893-695238BF17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8007" y="1823852"/>
            <a:ext cx="3615986" cy="3814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944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9D5DDB-9666-4CC1-B58E-04D3F015F501}"/>
              </a:ext>
            </a:extLst>
          </p:cNvPr>
          <p:cNvSpPr/>
          <p:nvPr/>
        </p:nvSpPr>
        <p:spPr>
          <a:xfrm>
            <a:off x="349162" y="71877"/>
            <a:ext cx="203132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创新功能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ADA379-0DB6-4571-B2C6-5772C49048A8}"/>
              </a:ext>
            </a:extLst>
          </p:cNvPr>
          <p:cNvSpPr txBox="1"/>
          <p:nvPr/>
        </p:nvSpPr>
        <p:spPr>
          <a:xfrm>
            <a:off x="3080551" y="256543"/>
            <a:ext cx="26011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机关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978223A-998F-4D07-A5A1-8A88F59423DB}"/>
              </a:ext>
            </a:extLst>
          </p:cNvPr>
          <p:cNvSpPr txBox="1"/>
          <p:nvPr/>
        </p:nvSpPr>
        <p:spPr>
          <a:xfrm>
            <a:off x="3080551" y="874471"/>
            <a:ext cx="76120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时钟</a:t>
            </a:r>
            <a:endParaRPr lang="en-US" altLang="zh-CN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触发时钟使得破碎的梯子得以修复，角色能够通过梯子继续闯关</a:t>
            </a:r>
            <a:endParaRPr lang="en-US" altLang="zh-CN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98ED967-942E-495A-9153-BCD100F440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149" y="1888392"/>
            <a:ext cx="5621137" cy="3081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025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9D5DDB-9666-4CC1-B58E-04D3F015F501}"/>
              </a:ext>
            </a:extLst>
          </p:cNvPr>
          <p:cNvSpPr/>
          <p:nvPr/>
        </p:nvSpPr>
        <p:spPr>
          <a:xfrm>
            <a:off x="349162" y="71877"/>
            <a:ext cx="203132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创新功能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ADA379-0DB6-4571-B2C6-5772C49048A8}"/>
              </a:ext>
            </a:extLst>
          </p:cNvPr>
          <p:cNvSpPr txBox="1"/>
          <p:nvPr/>
        </p:nvSpPr>
        <p:spPr>
          <a:xfrm>
            <a:off x="3080551" y="256543"/>
            <a:ext cx="26011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机关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978223A-998F-4D07-A5A1-8A88F59423DB}"/>
              </a:ext>
            </a:extLst>
          </p:cNvPr>
          <p:cNvSpPr txBox="1"/>
          <p:nvPr/>
        </p:nvSpPr>
        <p:spPr>
          <a:xfrm>
            <a:off x="3080551" y="874471"/>
            <a:ext cx="76120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时钟冻结</a:t>
            </a:r>
            <a:endParaRPr lang="en-US" altLang="zh-CN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冻结时钟使得摇摆的流星锤冻结，角色能够安全的通过</a:t>
            </a:r>
            <a:endParaRPr lang="en-US" altLang="zh-CN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12C8489-40E3-4AFE-A4A5-8358F2B2D6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551" y="2068427"/>
            <a:ext cx="8140177" cy="272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742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9D5DDB-9666-4CC1-B58E-04D3F015F501}"/>
              </a:ext>
            </a:extLst>
          </p:cNvPr>
          <p:cNvSpPr/>
          <p:nvPr/>
        </p:nvSpPr>
        <p:spPr>
          <a:xfrm>
            <a:off x="349162" y="71877"/>
            <a:ext cx="203132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创新功能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ADA379-0DB6-4571-B2C6-5772C49048A8}"/>
              </a:ext>
            </a:extLst>
          </p:cNvPr>
          <p:cNvSpPr txBox="1"/>
          <p:nvPr/>
        </p:nvSpPr>
        <p:spPr>
          <a:xfrm>
            <a:off x="3080551" y="256543"/>
            <a:ext cx="26011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机关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978223A-998F-4D07-A5A1-8A88F59423DB}"/>
              </a:ext>
            </a:extLst>
          </p:cNvPr>
          <p:cNvSpPr txBox="1"/>
          <p:nvPr/>
        </p:nvSpPr>
        <p:spPr>
          <a:xfrm>
            <a:off x="3080551" y="874471"/>
            <a:ext cx="76120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时钟冻结</a:t>
            </a:r>
            <a:endParaRPr lang="en-US" altLang="zh-CN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冻结时钟使得长杆冻结，不能变动，角色能够安全的通过</a:t>
            </a:r>
            <a:endParaRPr lang="en-US" altLang="zh-CN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CD5948D-87BB-4210-84BF-4E0D039A32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240" y="1929228"/>
            <a:ext cx="5481308" cy="299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757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9D5DDB-9666-4CC1-B58E-04D3F015F501}"/>
              </a:ext>
            </a:extLst>
          </p:cNvPr>
          <p:cNvSpPr/>
          <p:nvPr/>
        </p:nvSpPr>
        <p:spPr>
          <a:xfrm>
            <a:off x="544446" y="205043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关键技术</a:t>
            </a:r>
            <a:endParaRPr lang="zh-CN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426634A-37B2-41EE-90F2-26FEFD7E40F4}"/>
              </a:ext>
            </a:extLst>
          </p:cNvPr>
          <p:cNvSpPr txBox="1"/>
          <p:nvPr/>
        </p:nvSpPr>
        <p:spPr>
          <a:xfrm>
            <a:off x="3395976" y="1046773"/>
            <a:ext cx="387798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动画帧添加事件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在动画效果结束的瞬间触发一个函数</a:t>
            </a:r>
            <a:endParaRPr lang="en-US" altLang="zh-CN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zh-CN" altLang="en-US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C761CFC-5F41-4CCE-A326-CC97F36EE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5976" y="2073169"/>
            <a:ext cx="8372312" cy="3309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036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9D5DDB-9666-4CC1-B58E-04D3F015F501}"/>
              </a:ext>
            </a:extLst>
          </p:cNvPr>
          <p:cNvSpPr/>
          <p:nvPr/>
        </p:nvSpPr>
        <p:spPr>
          <a:xfrm>
            <a:off x="544446" y="205043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关键技术</a:t>
            </a:r>
            <a:endParaRPr lang="zh-CN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4EA9C98-7A68-475C-9579-24F65D4A3CF9}"/>
              </a:ext>
            </a:extLst>
          </p:cNvPr>
          <p:cNvSpPr txBox="1"/>
          <p:nvPr/>
        </p:nvSpPr>
        <p:spPr>
          <a:xfrm>
            <a:off x="3789963" y="980568"/>
            <a:ext cx="618630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OverlapCircle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优化角色的移动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在角色上添加头顶检测和脚底检测，优化下蹲和跳跃的操作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424C7AC-D5FA-46E6-AAD6-85DC4E4282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1219" y="2112251"/>
            <a:ext cx="3701098" cy="1850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92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577E82B-6EFC-49B2-9EEF-9CA8E54FBA3A}"/>
              </a:ext>
            </a:extLst>
          </p:cNvPr>
          <p:cNvSpPr/>
          <p:nvPr/>
        </p:nvSpPr>
        <p:spPr>
          <a:xfrm>
            <a:off x="544441" y="205043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选题动机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649786A-A449-4FD6-8770-59A4F54CA75A}"/>
              </a:ext>
            </a:extLst>
          </p:cNvPr>
          <p:cNvSpPr txBox="1"/>
          <p:nvPr/>
        </p:nvSpPr>
        <p:spPr>
          <a:xfrm>
            <a:off x="5096761" y="990596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小组成员都对游戏制作感兴趣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B956CD6-7649-4DD2-B7A5-3E83B6B14AC9}"/>
              </a:ext>
            </a:extLst>
          </p:cNvPr>
          <p:cNvSpPr txBox="1"/>
          <p:nvPr/>
        </p:nvSpPr>
        <p:spPr>
          <a:xfrm>
            <a:off x="5096761" y="2044005"/>
            <a:ext cx="62222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因为</a:t>
            </a:r>
            <a:r>
              <a:rPr lang="en-US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Unity</a:t>
            </a:r>
            <a:r>
              <a:rPr lang="zh-CN" altLang="en-US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使用了</a:t>
            </a:r>
            <a:r>
              <a:rPr lang="en-US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C#</a:t>
            </a:r>
            <a:r>
              <a:rPr lang="zh-CN" altLang="en-US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语言，正好借此机会继续学习使用</a:t>
            </a:r>
            <a:r>
              <a:rPr lang="en-US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Unity</a:t>
            </a:r>
            <a:r>
              <a:rPr lang="zh-CN" altLang="en-US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制作一个</a:t>
            </a:r>
            <a:r>
              <a:rPr lang="en-US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2D</a:t>
            </a:r>
            <a:r>
              <a:rPr lang="zh-CN" altLang="en-US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游戏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D78E235-8C74-4824-9C48-7330C32223ED}"/>
              </a:ext>
            </a:extLst>
          </p:cNvPr>
          <p:cNvSpPr txBox="1"/>
          <p:nvPr/>
        </p:nvSpPr>
        <p:spPr>
          <a:xfrm>
            <a:off x="5096761" y="3483746"/>
            <a:ext cx="70070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做游戏可以自由发挥创意，实现自己的想法</a:t>
            </a:r>
            <a:endParaRPr lang="en-US" altLang="zh-CN" sz="2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" name="流程图: 接点 5">
            <a:extLst>
              <a:ext uri="{FF2B5EF4-FFF2-40B4-BE49-F238E27FC236}">
                <a16:creationId xmlns:a16="http://schemas.microsoft.com/office/drawing/2014/main" id="{0EE05430-18B2-4B78-B10B-7506BE7475FC}"/>
              </a:ext>
            </a:extLst>
          </p:cNvPr>
          <p:cNvSpPr/>
          <p:nvPr/>
        </p:nvSpPr>
        <p:spPr>
          <a:xfrm>
            <a:off x="4628225" y="1128373"/>
            <a:ext cx="227860" cy="24766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流程图: 接点 8">
            <a:extLst>
              <a:ext uri="{FF2B5EF4-FFF2-40B4-BE49-F238E27FC236}">
                <a16:creationId xmlns:a16="http://schemas.microsoft.com/office/drawing/2014/main" id="{3674F484-A88B-4A8F-854C-107533A1758D}"/>
              </a:ext>
            </a:extLst>
          </p:cNvPr>
          <p:cNvSpPr/>
          <p:nvPr/>
        </p:nvSpPr>
        <p:spPr>
          <a:xfrm>
            <a:off x="4628225" y="2198787"/>
            <a:ext cx="227860" cy="24766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流程图: 接点 9">
            <a:extLst>
              <a:ext uri="{FF2B5EF4-FFF2-40B4-BE49-F238E27FC236}">
                <a16:creationId xmlns:a16="http://schemas.microsoft.com/office/drawing/2014/main" id="{0F00D4E6-BA41-4469-BEE2-7CEE685CF276}"/>
              </a:ext>
            </a:extLst>
          </p:cNvPr>
          <p:cNvSpPr/>
          <p:nvPr/>
        </p:nvSpPr>
        <p:spPr>
          <a:xfrm>
            <a:off x="4628225" y="3624024"/>
            <a:ext cx="227860" cy="24766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9295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9D5DDB-9666-4CC1-B58E-04D3F015F501}"/>
              </a:ext>
            </a:extLst>
          </p:cNvPr>
          <p:cNvSpPr/>
          <p:nvPr/>
        </p:nvSpPr>
        <p:spPr>
          <a:xfrm>
            <a:off x="544446" y="205043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关键技术</a:t>
            </a:r>
            <a:endParaRPr lang="zh-CN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6F56590-E5A6-4023-A779-6801911FCE1E}"/>
              </a:ext>
            </a:extLst>
          </p:cNvPr>
          <p:cNvSpPr txBox="1"/>
          <p:nvPr/>
        </p:nvSpPr>
        <p:spPr>
          <a:xfrm>
            <a:off x="3851058" y="1229556"/>
            <a:ext cx="736143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碰撞器，触发器检测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对指定对象添加碰撞器或者触发器，来执行相应的碰撞触发事件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D50ECE6-E4BD-4D98-B3EB-B8AE2E562F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9101" y="2210284"/>
            <a:ext cx="4541914" cy="163844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2DB24E6-2DBA-45E1-8CF8-6AADF3B784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1222" y="4035598"/>
            <a:ext cx="4717189" cy="1562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717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9D5DDB-9666-4CC1-B58E-04D3F015F501}"/>
              </a:ext>
            </a:extLst>
          </p:cNvPr>
          <p:cNvSpPr/>
          <p:nvPr/>
        </p:nvSpPr>
        <p:spPr>
          <a:xfrm>
            <a:off x="544446" y="205043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关键技术</a:t>
            </a:r>
            <a:endParaRPr lang="zh-CN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583506C-A6E2-4A4B-B711-C8FAD169E936}"/>
              </a:ext>
            </a:extLst>
          </p:cNvPr>
          <p:cNvSpPr txBox="1"/>
          <p:nvPr/>
        </p:nvSpPr>
        <p:spPr>
          <a:xfrm>
            <a:off x="3499101" y="1307237"/>
            <a:ext cx="7446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在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2D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里调整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3D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的灯光位置，用来做出更好的灯光效果</a:t>
            </a:r>
          </a:p>
        </p:txBody>
      </p:sp>
    </p:spTree>
    <p:extLst>
      <p:ext uri="{BB962C8B-B14F-4D97-AF65-F5344CB8AC3E}">
        <p14:creationId xmlns:p14="http://schemas.microsoft.com/office/powerpoint/2010/main" val="2863248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9D5DDB-9666-4CC1-B58E-04D3F015F501}"/>
              </a:ext>
            </a:extLst>
          </p:cNvPr>
          <p:cNvSpPr/>
          <p:nvPr/>
        </p:nvSpPr>
        <p:spPr>
          <a:xfrm>
            <a:off x="-565266" y="80756"/>
            <a:ext cx="342387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2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软件功能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E56AE6E-1606-444E-93B2-662229B7C1D2}"/>
              </a:ext>
            </a:extLst>
          </p:cNvPr>
          <p:cNvSpPr/>
          <p:nvPr/>
        </p:nvSpPr>
        <p:spPr>
          <a:xfrm>
            <a:off x="4979285" y="207069"/>
            <a:ext cx="50770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人物的基本操作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9B00E90-C2DE-455A-9BBA-4A2FA79EAE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732" y="1347303"/>
            <a:ext cx="3088849" cy="236206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A4A84B5-0254-4E0A-96FC-F2CEF8C394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3987" y="1608476"/>
            <a:ext cx="3329743" cy="254627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9CEA82-CC46-4643-8FA0-DC08A9AE5F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8234" y="4237560"/>
            <a:ext cx="4135781" cy="226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1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9D5DDB-9666-4CC1-B58E-04D3F015F501}"/>
              </a:ext>
            </a:extLst>
          </p:cNvPr>
          <p:cNvSpPr/>
          <p:nvPr/>
        </p:nvSpPr>
        <p:spPr>
          <a:xfrm>
            <a:off x="-565266" y="80756"/>
            <a:ext cx="342387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2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软件功能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E56AE6E-1606-444E-93B2-662229B7C1D2}"/>
              </a:ext>
            </a:extLst>
          </p:cNvPr>
          <p:cNvSpPr/>
          <p:nvPr/>
        </p:nvSpPr>
        <p:spPr>
          <a:xfrm>
            <a:off x="4853634" y="247040"/>
            <a:ext cx="50770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场景的基本操作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031CFA91-CF04-4B0A-A818-73808BBD44F8}"/>
              </a:ext>
            </a:extLst>
          </p:cNvPr>
          <p:cNvSpPr/>
          <p:nvPr/>
        </p:nvSpPr>
        <p:spPr>
          <a:xfrm>
            <a:off x="3204041" y="1261890"/>
            <a:ext cx="2273675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40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死亡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A3570B1-5424-4629-8124-D280F5D149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963" y="2184004"/>
            <a:ext cx="7323221" cy="3884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465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9D5DDB-9666-4CC1-B58E-04D3F015F501}"/>
              </a:ext>
            </a:extLst>
          </p:cNvPr>
          <p:cNvSpPr/>
          <p:nvPr/>
        </p:nvSpPr>
        <p:spPr>
          <a:xfrm>
            <a:off x="349162" y="71877"/>
            <a:ext cx="203132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创新功能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ADA379-0DB6-4571-B2C6-5772C49048A8}"/>
              </a:ext>
            </a:extLst>
          </p:cNvPr>
          <p:cNvSpPr txBox="1"/>
          <p:nvPr/>
        </p:nvSpPr>
        <p:spPr>
          <a:xfrm>
            <a:off x="3025777" y="602799"/>
            <a:ext cx="85936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开始界面中，用户可以自己输入名字，该名字就是本次游戏中我们的天猫精灵的名字，这个名字会在游戏左上角显示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2CD9DF3-F521-4F64-8367-C24C8971F6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913" y="1793278"/>
            <a:ext cx="7223425" cy="378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075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9D5DDB-9666-4CC1-B58E-04D3F015F501}"/>
              </a:ext>
            </a:extLst>
          </p:cNvPr>
          <p:cNvSpPr/>
          <p:nvPr/>
        </p:nvSpPr>
        <p:spPr>
          <a:xfrm>
            <a:off x="349162" y="71877"/>
            <a:ext cx="203132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创新功能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ADA379-0DB6-4571-B2C6-5772C49048A8}"/>
              </a:ext>
            </a:extLst>
          </p:cNvPr>
          <p:cNvSpPr txBox="1"/>
          <p:nvPr/>
        </p:nvSpPr>
        <p:spPr>
          <a:xfrm>
            <a:off x="3195962" y="535293"/>
            <a:ext cx="76120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跳跃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BUFF</a:t>
            </a:r>
          </a:p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将指定木板为弹簧板，角色踩到上面可以获得跳跃</a:t>
            </a:r>
            <a:r>
              <a:rPr lang="en-US" altLang="zh-CN" dirty="0">
                <a:latin typeface="华文新魏" panose="02010800040101010101" pitchFamily="2" charset="-122"/>
                <a:ea typeface="华文新魏" panose="02010800040101010101" pitchFamily="2" charset="-122"/>
              </a:rPr>
              <a:t>BUFF</a:t>
            </a: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加成，实现弹上去的效果</a:t>
            </a:r>
            <a:endParaRPr lang="en-US" altLang="zh-CN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D9160AD-27B6-4D82-B196-85826FB75D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0496" y="1934961"/>
            <a:ext cx="6731586" cy="3524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8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9D5DDB-9666-4CC1-B58E-04D3F015F501}"/>
              </a:ext>
            </a:extLst>
          </p:cNvPr>
          <p:cNvSpPr/>
          <p:nvPr/>
        </p:nvSpPr>
        <p:spPr>
          <a:xfrm>
            <a:off x="349162" y="71877"/>
            <a:ext cx="203132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创新功能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ADA379-0DB6-4571-B2C6-5772C49048A8}"/>
              </a:ext>
            </a:extLst>
          </p:cNvPr>
          <p:cNvSpPr txBox="1"/>
          <p:nvPr/>
        </p:nvSpPr>
        <p:spPr>
          <a:xfrm>
            <a:off x="3336323" y="395898"/>
            <a:ext cx="71126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传送门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角色可以进入其中传送至对应的传送门中</a:t>
            </a:r>
            <a:endParaRPr lang="en-US" altLang="zh-CN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F058BC6-924B-459E-B562-D6F1ABEB2E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632" y="1535467"/>
            <a:ext cx="6891384" cy="360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19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9D5DDB-9666-4CC1-B58E-04D3F015F501}"/>
              </a:ext>
            </a:extLst>
          </p:cNvPr>
          <p:cNvSpPr/>
          <p:nvPr/>
        </p:nvSpPr>
        <p:spPr>
          <a:xfrm>
            <a:off x="349162" y="71877"/>
            <a:ext cx="203132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创新功能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ADA379-0DB6-4571-B2C6-5772C49048A8}"/>
              </a:ext>
            </a:extLst>
          </p:cNvPr>
          <p:cNvSpPr txBox="1"/>
          <p:nvPr/>
        </p:nvSpPr>
        <p:spPr>
          <a:xfrm>
            <a:off x="3080551" y="256543"/>
            <a:ext cx="26011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杀死敌人的陷阱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A31CD5D-AC1B-4D1F-ABD0-1A6F21CEE62A}"/>
              </a:ext>
            </a:extLst>
          </p:cNvPr>
          <p:cNvSpPr txBox="1"/>
          <p:nvPr/>
        </p:nvSpPr>
        <p:spPr>
          <a:xfrm>
            <a:off x="3080551" y="908549"/>
            <a:ext cx="76120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坠落物击杀</a:t>
            </a:r>
            <a:endParaRPr lang="en-US" altLang="zh-CN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 触发机关，使得磁石失去磁场，吸附在磁石上的石头坠落</a:t>
            </a:r>
            <a:endParaRPr lang="en-US" altLang="zh-CN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 推下石头将怪物砸死</a:t>
            </a:r>
            <a:endParaRPr lang="en-US" altLang="zh-CN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EC3E846-6EA2-40D2-8128-AD8FFBCE0D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551" y="1878486"/>
            <a:ext cx="4517224" cy="236503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388B7B7F-EB86-4C13-98EA-5C522230F0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0719" y="3664536"/>
            <a:ext cx="4294110" cy="2576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203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9D5DDB-9666-4CC1-B58E-04D3F015F501}"/>
              </a:ext>
            </a:extLst>
          </p:cNvPr>
          <p:cNvSpPr/>
          <p:nvPr/>
        </p:nvSpPr>
        <p:spPr>
          <a:xfrm>
            <a:off x="349162" y="71877"/>
            <a:ext cx="203132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创新功能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ADA379-0DB6-4571-B2C6-5772C49048A8}"/>
              </a:ext>
            </a:extLst>
          </p:cNvPr>
          <p:cNvSpPr txBox="1"/>
          <p:nvPr/>
        </p:nvSpPr>
        <p:spPr>
          <a:xfrm>
            <a:off x="3080551" y="256543"/>
            <a:ext cx="26011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杀死敌人的陷阱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A31CD5D-AC1B-4D1F-ABD0-1A6F21CEE62A}"/>
              </a:ext>
            </a:extLst>
          </p:cNvPr>
          <p:cNvSpPr txBox="1"/>
          <p:nvPr/>
        </p:nvSpPr>
        <p:spPr>
          <a:xfrm>
            <a:off x="3080551" y="827463"/>
            <a:ext cx="76120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上下板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触发机关使得木板变换位置，地板出现空缺，吸引敌人过来让其坠落将其击杀</a:t>
            </a:r>
            <a:endParaRPr lang="en-US" altLang="zh-CN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74989DE-2D6F-4216-8846-37A64677E3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819" y="2358592"/>
            <a:ext cx="7581619" cy="198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152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第一PPT，www.1ppt.com">
  <a:themeElements>
    <a:clrScheme name="自定义 3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362A5"/>
      </a:accent1>
      <a:accent2>
        <a:srgbClr val="69C6E1"/>
      </a:accent2>
      <a:accent3>
        <a:srgbClr val="5362A5"/>
      </a:accent3>
      <a:accent4>
        <a:srgbClr val="69C6E1"/>
      </a:accent4>
      <a:accent5>
        <a:srgbClr val="5362A5"/>
      </a:accent5>
      <a:accent6>
        <a:srgbClr val="69C6E1"/>
      </a:accent6>
      <a:hlink>
        <a:srgbClr val="5362A5"/>
      </a:hlink>
      <a:folHlink>
        <a:srgbClr val="69C6E1"/>
      </a:folHlink>
    </a:clrScheme>
    <a:fontScheme name="cmogn1mh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</TotalTime>
  <Words>455</Words>
  <Application>Microsoft Office PowerPoint</Application>
  <PresentationFormat>宽屏</PresentationFormat>
  <Paragraphs>72</Paragraphs>
  <Slides>21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21</vt:i4>
      </vt:variant>
    </vt:vector>
  </HeadingPairs>
  <TitlesOfParts>
    <vt:vector size="28" baseType="lpstr">
      <vt:lpstr>等线</vt:lpstr>
      <vt:lpstr>华文新魏</vt:lpstr>
      <vt:lpstr>微软雅黑</vt:lpstr>
      <vt:lpstr>Arial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多边形</dc:title>
  <dc:creator>第一PPT</dc:creator>
  <cp:keywords>www.1ppt.com</cp:keywords>
  <dc:description>www.1ppt.com</dc:description>
  <cp:lastModifiedBy>周 榆晨</cp:lastModifiedBy>
  <cp:revision>59</cp:revision>
  <dcterms:created xsi:type="dcterms:W3CDTF">2017-05-19T09:35:00Z</dcterms:created>
  <dcterms:modified xsi:type="dcterms:W3CDTF">2021-07-03T12:33:09Z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

<file path=docProps/thumbnail.jpeg>
</file>